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0" r:id="rId2"/>
    <p:sldId id="256" r:id="rId3"/>
    <p:sldId id="257" r:id="rId4"/>
    <p:sldId id="259" r:id="rId5"/>
    <p:sldId id="268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9" r:id="rId15"/>
    <p:sldId id="271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5050"/>
    <a:srgbClr val="1985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2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E9C3A-2167-4612-9431-C2902F2BEAFA}" type="datetimeFigureOut">
              <a:rPr lang="en-US" smtClean="0"/>
              <a:t>4/11/2023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9BEC5-6037-4BCD-BC6D-4A06065DA8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7184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E9C3A-2167-4612-9431-C2902F2BEAFA}" type="datetimeFigureOut">
              <a:rPr lang="en-US" smtClean="0"/>
              <a:t>4/11/2023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9BEC5-6037-4BCD-BC6D-4A06065DA8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0588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E9C3A-2167-4612-9431-C2902F2BEAFA}" type="datetimeFigureOut">
              <a:rPr lang="en-US" smtClean="0"/>
              <a:t>4/11/2023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9BEC5-6037-4BCD-BC6D-4A06065DA8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738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E9C3A-2167-4612-9431-C2902F2BEAFA}" type="datetimeFigureOut">
              <a:rPr lang="en-US" smtClean="0"/>
              <a:t>4/11/2023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9BEC5-6037-4BCD-BC6D-4A06065DA8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5455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E9C3A-2167-4612-9431-C2902F2BEAFA}" type="datetimeFigureOut">
              <a:rPr lang="en-US" smtClean="0"/>
              <a:t>4/11/2023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9BEC5-6037-4BCD-BC6D-4A06065DA8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3500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E9C3A-2167-4612-9431-C2902F2BEAFA}" type="datetimeFigureOut">
              <a:rPr lang="en-US" smtClean="0"/>
              <a:t>4/11/2023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9BEC5-6037-4BCD-BC6D-4A06065DA8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4714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E9C3A-2167-4612-9431-C2902F2BEAFA}" type="datetimeFigureOut">
              <a:rPr lang="en-US" smtClean="0"/>
              <a:t>4/11/2023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9BEC5-6037-4BCD-BC6D-4A06065DA8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5022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E9C3A-2167-4612-9431-C2902F2BEAFA}" type="datetimeFigureOut">
              <a:rPr lang="en-US" smtClean="0"/>
              <a:t>4/11/2023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9BEC5-6037-4BCD-BC6D-4A06065DA8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5863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E9C3A-2167-4612-9431-C2902F2BEAFA}" type="datetimeFigureOut">
              <a:rPr lang="en-US" smtClean="0"/>
              <a:t>4/11/2023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9BEC5-6037-4BCD-BC6D-4A06065DA8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4123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E9C3A-2167-4612-9431-C2902F2BEAFA}" type="datetimeFigureOut">
              <a:rPr lang="en-US" smtClean="0"/>
              <a:t>4/11/2023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9BEC5-6037-4BCD-BC6D-4A06065DA8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3626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E9C3A-2167-4612-9431-C2902F2BEAFA}" type="datetimeFigureOut">
              <a:rPr lang="en-US" smtClean="0"/>
              <a:t>4/11/2023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9BEC5-6037-4BCD-BC6D-4A06065DA8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5052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DE9C3A-2167-4612-9431-C2902F2BEAFA}" type="datetimeFigureOut">
              <a:rPr lang="en-US" smtClean="0"/>
              <a:t>4/11/2023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59BEC5-6037-4BCD-BC6D-4A06065DA8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4631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5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75182" y="804657"/>
            <a:ext cx="11335937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5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Mobile version </a:t>
            </a:r>
          </a:p>
          <a:p>
            <a:r>
              <a:rPr lang="en-US" sz="125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guideline</a:t>
            </a:r>
            <a:endParaRPr lang="en-US" sz="125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312536" y="5746459"/>
            <a:ext cx="2399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Home Service Network</a:t>
            </a:r>
          </a:p>
        </p:txBody>
      </p:sp>
    </p:spTree>
    <p:extLst>
      <p:ext uri="{BB962C8B-B14F-4D97-AF65-F5344CB8AC3E}">
        <p14:creationId xmlns:p14="http://schemas.microsoft.com/office/powerpoint/2010/main" val="3292429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Frame 2"/>
          <p:cNvSpPr/>
          <p:nvPr/>
        </p:nvSpPr>
        <p:spPr>
          <a:xfrm>
            <a:off x="4316627" y="-98855"/>
            <a:ext cx="3558746" cy="1491049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Down Arrow 3"/>
          <p:cNvSpPr/>
          <p:nvPr/>
        </p:nvSpPr>
        <p:spPr>
          <a:xfrm rot="10800000">
            <a:off x="2957381" y="1309819"/>
            <a:ext cx="6194855" cy="3772927"/>
          </a:xfrm>
          <a:prstGeom prst="downArrow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588473" y="2544972"/>
            <a:ext cx="293267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/>
              <a:t>You can’t ignore the banner when it pops up !!!!!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689211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Frame 2"/>
          <p:cNvSpPr/>
          <p:nvPr/>
        </p:nvSpPr>
        <p:spPr>
          <a:xfrm>
            <a:off x="1" y="741404"/>
            <a:ext cx="411892" cy="337751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Frame 3"/>
          <p:cNvSpPr/>
          <p:nvPr/>
        </p:nvSpPr>
        <p:spPr>
          <a:xfrm>
            <a:off x="1" y="4576118"/>
            <a:ext cx="823783" cy="251256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Right Arrow 4"/>
          <p:cNvSpPr/>
          <p:nvPr/>
        </p:nvSpPr>
        <p:spPr>
          <a:xfrm rot="11164815">
            <a:off x="511931" y="176539"/>
            <a:ext cx="3443416" cy="2071820"/>
          </a:xfrm>
          <a:prstGeom prst="rightArrow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 rot="353820">
            <a:off x="1153297" y="750783"/>
            <a:ext cx="25290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You can view cx, unit and inquiry information by clicking on the detail</a:t>
            </a:r>
            <a:endParaRPr lang="en-US" b="1" dirty="0"/>
          </a:p>
        </p:txBody>
      </p:sp>
      <p:sp>
        <p:nvSpPr>
          <p:cNvPr id="8" name="Right Arrow 7"/>
          <p:cNvSpPr/>
          <p:nvPr/>
        </p:nvSpPr>
        <p:spPr>
          <a:xfrm rot="10800000">
            <a:off x="981934" y="3663776"/>
            <a:ext cx="3443416" cy="2071820"/>
          </a:xfrm>
          <a:prstGeom prst="rightArrow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 rot="21589005">
            <a:off x="1623300" y="4376520"/>
            <a:ext cx="25290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Be sure to check the service type !!!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980924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/>
      <p:bldP spid="8" grpId="0" animBg="1"/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Frame 2"/>
          <p:cNvSpPr/>
          <p:nvPr/>
        </p:nvSpPr>
        <p:spPr>
          <a:xfrm>
            <a:off x="238898" y="733167"/>
            <a:ext cx="411892" cy="337751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Right Arrow 5"/>
          <p:cNvSpPr/>
          <p:nvPr/>
        </p:nvSpPr>
        <p:spPr>
          <a:xfrm rot="11164815">
            <a:off x="750830" y="176537"/>
            <a:ext cx="3443416" cy="2071820"/>
          </a:xfrm>
          <a:prstGeom prst="rightArrow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 rot="353820">
            <a:off x="1433386" y="750783"/>
            <a:ext cx="25290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You can check the part information by pressing the part button</a:t>
            </a:r>
            <a:endParaRPr lang="en-US" b="1" dirty="0"/>
          </a:p>
        </p:txBody>
      </p:sp>
      <p:sp>
        <p:nvSpPr>
          <p:cNvPr id="8" name="Rounded Rectangle 7"/>
          <p:cNvSpPr/>
          <p:nvPr/>
        </p:nvSpPr>
        <p:spPr>
          <a:xfrm>
            <a:off x="2520780" y="3328087"/>
            <a:ext cx="7109254" cy="2002833"/>
          </a:xfrm>
          <a:prstGeom prst="round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3270421" y="3637005"/>
            <a:ext cx="584062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/>
              <a:t>Before you do the completed, </a:t>
            </a:r>
          </a:p>
          <a:p>
            <a:pPr algn="ctr"/>
            <a:r>
              <a:rPr lang="en-US" sz="2800" b="1" dirty="0" smtClean="0"/>
              <a:t>you have to erase the unused parts and leave the used parts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740010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7" grpId="0"/>
      <p:bldP spid="8" grpId="0" animBg="1"/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Frame 2"/>
          <p:cNvSpPr/>
          <p:nvPr/>
        </p:nvSpPr>
        <p:spPr>
          <a:xfrm>
            <a:off x="494271" y="733167"/>
            <a:ext cx="411892" cy="337751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Frame 5"/>
          <p:cNvSpPr/>
          <p:nvPr/>
        </p:nvSpPr>
        <p:spPr>
          <a:xfrm>
            <a:off x="11582400" y="1561069"/>
            <a:ext cx="609600" cy="251256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Frame 6"/>
          <p:cNvSpPr/>
          <p:nvPr/>
        </p:nvSpPr>
        <p:spPr>
          <a:xfrm>
            <a:off x="11763632" y="2051219"/>
            <a:ext cx="428368" cy="251256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Right Arrow 7"/>
          <p:cNvSpPr/>
          <p:nvPr/>
        </p:nvSpPr>
        <p:spPr>
          <a:xfrm rot="11164815">
            <a:off x="1006203" y="300105"/>
            <a:ext cx="3443416" cy="2071820"/>
          </a:xfrm>
          <a:prstGeom prst="rightArrow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 rot="353820">
            <a:off x="1521365" y="1012849"/>
            <a:ext cx="28755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You can see the picture by pressing the tracking button</a:t>
            </a:r>
            <a:endParaRPr lang="en-US" b="1" dirty="0"/>
          </a:p>
        </p:txBody>
      </p:sp>
      <p:sp>
        <p:nvSpPr>
          <p:cNvPr id="13" name="Right Arrow 12"/>
          <p:cNvSpPr/>
          <p:nvPr/>
        </p:nvSpPr>
        <p:spPr>
          <a:xfrm rot="837809">
            <a:off x="8361466" y="576728"/>
            <a:ext cx="3187063" cy="1359244"/>
          </a:xfrm>
          <a:prstGeom prst="rightArrow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/>
          <p:cNvSpPr/>
          <p:nvPr/>
        </p:nvSpPr>
        <p:spPr>
          <a:xfrm rot="19320025">
            <a:off x="8927937" y="2636109"/>
            <a:ext cx="3067491" cy="1359244"/>
          </a:xfrm>
          <a:prstGeom prst="rightArrow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 rot="871095">
            <a:off x="8406867" y="1062465"/>
            <a:ext cx="3082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Used </a:t>
            </a:r>
            <a:r>
              <a:rPr lang="en-US" b="1" dirty="0"/>
              <a:t>to communicate with TS</a:t>
            </a:r>
          </a:p>
        </p:txBody>
      </p:sp>
      <p:sp>
        <p:nvSpPr>
          <p:cNvPr id="16" name="TextBox 15"/>
          <p:cNvSpPr txBox="1"/>
          <p:nvPr/>
        </p:nvSpPr>
        <p:spPr>
          <a:xfrm rot="19270154">
            <a:off x="9116200" y="3126844"/>
            <a:ext cx="2690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Photos Only HSN Can See</a:t>
            </a:r>
          </a:p>
        </p:txBody>
      </p:sp>
    </p:spTree>
    <p:extLst>
      <p:ext uri="{BB962C8B-B14F-4D97-AF65-F5344CB8AC3E}">
        <p14:creationId xmlns:p14="http://schemas.microsoft.com/office/powerpoint/2010/main" val="3419589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7" grpId="0" animBg="1"/>
      <p:bldP spid="8" grpId="0" animBg="1"/>
      <p:bldP spid="9" grpId="0"/>
      <p:bldP spid="13" grpId="0" animBg="1"/>
      <p:bldP spid="14" grpId="0" animBg="1"/>
      <p:bldP spid="15" grpId="0"/>
      <p:bldP spid="1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5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3" name="Frame 2"/>
          <p:cNvSpPr/>
          <p:nvPr/>
        </p:nvSpPr>
        <p:spPr>
          <a:xfrm>
            <a:off x="749644" y="716691"/>
            <a:ext cx="411892" cy="337751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Right Arrow 3"/>
          <p:cNvSpPr/>
          <p:nvPr/>
        </p:nvSpPr>
        <p:spPr>
          <a:xfrm rot="11164815">
            <a:off x="1311564" y="168301"/>
            <a:ext cx="3443416" cy="2071820"/>
          </a:xfrm>
          <a:prstGeom prst="rightArrow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 rot="353820">
            <a:off x="1727691" y="742546"/>
            <a:ext cx="30880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Press the chat button to view the conversation between the CX and the scheduler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02714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5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379052" y="1768484"/>
            <a:ext cx="956079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If you have any question,</a:t>
            </a:r>
          </a:p>
          <a:p>
            <a:r>
              <a:rPr lang="en-US" sz="6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Please do not hesitate to contact the Triage team</a:t>
            </a:r>
            <a:endParaRPr lang="en-US" sz="6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312536" y="5746459"/>
            <a:ext cx="2399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Home Service Network</a:t>
            </a:r>
          </a:p>
        </p:txBody>
      </p:sp>
    </p:spTree>
    <p:extLst>
      <p:ext uri="{BB962C8B-B14F-4D97-AF65-F5344CB8AC3E}">
        <p14:creationId xmlns:p14="http://schemas.microsoft.com/office/powerpoint/2010/main" val="2308556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Frame 4"/>
          <p:cNvSpPr/>
          <p:nvPr/>
        </p:nvSpPr>
        <p:spPr>
          <a:xfrm>
            <a:off x="4934465" y="4448433"/>
            <a:ext cx="2323070" cy="609600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Right Arrow 7"/>
          <p:cNvSpPr/>
          <p:nvPr/>
        </p:nvSpPr>
        <p:spPr>
          <a:xfrm>
            <a:off x="1565187" y="3704969"/>
            <a:ext cx="3196282" cy="2034746"/>
          </a:xfrm>
          <a:prstGeom prst="rightArrow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577545" y="4460732"/>
            <a:ext cx="30274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Choose your name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88731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Frame 4"/>
          <p:cNvSpPr/>
          <p:nvPr/>
        </p:nvSpPr>
        <p:spPr>
          <a:xfrm>
            <a:off x="5589372" y="148281"/>
            <a:ext cx="1145059" cy="337751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Right Arrow 11"/>
          <p:cNvSpPr/>
          <p:nvPr/>
        </p:nvSpPr>
        <p:spPr>
          <a:xfrm rot="12576856">
            <a:off x="6687815" y="208285"/>
            <a:ext cx="2905129" cy="1998307"/>
          </a:xfrm>
          <a:prstGeom prst="rightArrow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 rot="1823396">
            <a:off x="7176552" y="857842"/>
            <a:ext cx="20594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Choose</a:t>
            </a:r>
          </a:p>
          <a:p>
            <a:pPr algn="ctr"/>
            <a:r>
              <a:rPr lang="en-US" sz="2400" b="1" dirty="0" smtClean="0"/>
              <a:t>the date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102215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2" grpId="0" animBg="1"/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Frame 3"/>
          <p:cNvSpPr/>
          <p:nvPr/>
        </p:nvSpPr>
        <p:spPr>
          <a:xfrm>
            <a:off x="0" y="156520"/>
            <a:ext cx="12192000" cy="2232454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Down Arrow 4"/>
          <p:cNvSpPr/>
          <p:nvPr/>
        </p:nvSpPr>
        <p:spPr>
          <a:xfrm rot="10800000">
            <a:off x="4217771" y="2463116"/>
            <a:ext cx="6194855" cy="3772927"/>
          </a:xfrm>
          <a:prstGeom prst="downArrow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848863" y="3715546"/>
            <a:ext cx="293267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/>
              <a:t>You can view the schedule for that date by selecting the date you want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828001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Frame 2"/>
          <p:cNvSpPr/>
          <p:nvPr/>
        </p:nvSpPr>
        <p:spPr>
          <a:xfrm>
            <a:off x="11788346" y="140043"/>
            <a:ext cx="477795" cy="337751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Right Arrow 3"/>
          <p:cNvSpPr/>
          <p:nvPr/>
        </p:nvSpPr>
        <p:spPr>
          <a:xfrm rot="20387416">
            <a:off x="8583825" y="187852"/>
            <a:ext cx="3196282" cy="2034746"/>
          </a:xfrm>
          <a:prstGeom prst="rightArrow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 rot="20387416">
            <a:off x="9066659" y="943614"/>
            <a:ext cx="20728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Select Route 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495640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Frame 2"/>
          <p:cNvSpPr/>
          <p:nvPr/>
        </p:nvSpPr>
        <p:spPr>
          <a:xfrm>
            <a:off x="2759677" y="848498"/>
            <a:ext cx="5750010" cy="5404021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Right Arrow 3"/>
          <p:cNvSpPr/>
          <p:nvPr/>
        </p:nvSpPr>
        <p:spPr>
          <a:xfrm>
            <a:off x="172995" y="1986577"/>
            <a:ext cx="4011827" cy="3748216"/>
          </a:xfrm>
          <a:prstGeom prst="rightArrow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13038" y="2952744"/>
            <a:ext cx="326218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/>
              <a:t>If you press the route, you can see a map of the schedule on that day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4238175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Frame 2"/>
          <p:cNvSpPr/>
          <p:nvPr/>
        </p:nvSpPr>
        <p:spPr>
          <a:xfrm>
            <a:off x="5865341" y="1861751"/>
            <a:ext cx="510745" cy="337751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Down Arrow 3"/>
          <p:cNvSpPr/>
          <p:nvPr/>
        </p:nvSpPr>
        <p:spPr>
          <a:xfrm rot="8982377">
            <a:off x="4258961" y="2117125"/>
            <a:ext cx="6194855" cy="3772927"/>
          </a:xfrm>
          <a:prstGeom prst="downArrow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 rot="19782377">
            <a:off x="6021858" y="3408152"/>
            <a:ext cx="293267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/>
              <a:t>You can see the completed tickets by pressing the Completed button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487238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Frame 2"/>
          <p:cNvSpPr/>
          <p:nvPr/>
        </p:nvSpPr>
        <p:spPr>
          <a:xfrm>
            <a:off x="6170141" y="378940"/>
            <a:ext cx="510745" cy="337751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Down Arrow 3"/>
          <p:cNvSpPr/>
          <p:nvPr/>
        </p:nvSpPr>
        <p:spPr>
          <a:xfrm rot="10800000">
            <a:off x="3361036" y="1202727"/>
            <a:ext cx="6194855" cy="3772927"/>
          </a:xfrm>
          <a:prstGeom prst="downArrow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992128" y="2090172"/>
            <a:ext cx="293267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/>
              <a:t>You can find the ticket you want by pressing the search button and searching for the ticket !!!!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970898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Down Arrow 2"/>
          <p:cNvSpPr/>
          <p:nvPr/>
        </p:nvSpPr>
        <p:spPr>
          <a:xfrm rot="10800000">
            <a:off x="527220" y="1153299"/>
            <a:ext cx="6194855" cy="3772927"/>
          </a:xfrm>
          <a:prstGeom prst="downArrow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2158312" y="2305615"/>
            <a:ext cx="293267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/>
              <a:t>You can see the ticket.</a:t>
            </a:r>
          </a:p>
          <a:p>
            <a:pPr algn="ctr"/>
            <a:r>
              <a:rPr lang="en-US" sz="2800" b="1" dirty="0" smtClean="0"/>
              <a:t>To view ticket information, press the ticket number</a:t>
            </a:r>
            <a:endParaRPr lang="en-US" sz="2800" b="1" dirty="0"/>
          </a:p>
        </p:txBody>
      </p:sp>
      <p:sp>
        <p:nvSpPr>
          <p:cNvPr id="6" name="Frame 5"/>
          <p:cNvSpPr/>
          <p:nvPr/>
        </p:nvSpPr>
        <p:spPr>
          <a:xfrm>
            <a:off x="16474" y="337751"/>
            <a:ext cx="4654380" cy="650790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1014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6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</TotalTime>
  <Words>202</Words>
  <Application>Microsoft Office PowerPoint</Application>
  <PresentationFormat>Widescreen</PresentationFormat>
  <Paragraphs>26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HSN</dc:creator>
  <cp:lastModifiedBy>HSN</cp:lastModifiedBy>
  <cp:revision>17</cp:revision>
  <dcterms:created xsi:type="dcterms:W3CDTF">2023-04-10T20:37:57Z</dcterms:created>
  <dcterms:modified xsi:type="dcterms:W3CDTF">2023-04-11T15:01:50Z</dcterms:modified>
</cp:coreProperties>
</file>